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296549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IBM Applied Data Science Capstone 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Richmond, VA Supermarket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Randy Michaud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D64A72-8943-40D4-84E3-5C85C37E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Richmond, Virginia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DAF0D1-4040-4524-9291-984EC64F6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Incorporated 1742; Established as a city in 1871</a:t>
            </a:r>
          </a:p>
          <a:p>
            <a:r>
              <a:rPr lang="en-US" dirty="0"/>
              <a:t>Population: Richmond ~ 227,000,  Metro area  ~1.2 million people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5D9B046-4ABC-4429-A2DC-AE01C76742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703" b="2170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AF6A57-148B-4DB4-A399-4B4662B9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10" y="830236"/>
            <a:ext cx="5927725" cy="475585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135663-60AD-4160-946C-31099CC85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530088"/>
            <a:ext cx="3517567" cy="5577468"/>
          </a:xfrm>
        </p:spPr>
        <p:txBody>
          <a:bodyPr/>
          <a:lstStyle/>
          <a:p>
            <a:r>
              <a:rPr lang="en-US" sz="3200" dirty="0"/>
              <a:t>Opportunity: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Explore the Richmond, Virginia metro area for a potential new supermarket to serve an area of Richmond that currently lacks that grocery option.</a:t>
            </a:r>
          </a:p>
        </p:txBody>
      </p:sp>
    </p:spTree>
    <p:extLst>
      <p:ext uri="{BB962C8B-B14F-4D97-AF65-F5344CB8AC3E}">
        <p14:creationId xmlns:p14="http://schemas.microsoft.com/office/powerpoint/2010/main" val="181572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9EBF875-63AF-4E58-9A95-890CB1CA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F6600-C972-4B7E-9697-5F4C2EE9FDE1}"/>
              </a:ext>
            </a:extLst>
          </p:cNvPr>
          <p:cNvSpPr txBox="1"/>
          <p:nvPr/>
        </p:nvSpPr>
        <p:spPr>
          <a:xfrm>
            <a:off x="1097280" y="2080591"/>
            <a:ext cx="10206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from Richmond, Virginia city data portal, Wikipedia, and Foursquare were utilized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was wrangled – cleaned, merged,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Information was visualized into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Statistical analysis – </a:t>
            </a:r>
            <a:r>
              <a:rPr lang="en-US" sz="3200" dirty="0" err="1"/>
              <a:t>Kmeans</a:t>
            </a:r>
            <a:r>
              <a:rPr lang="en-US" sz="3200" dirty="0"/>
              <a:t> – utilized to cluster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Cluster mapping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0405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64E2B-6467-4555-A710-9EABB1641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812800"/>
            <a:ext cx="3517567" cy="5294756"/>
          </a:xfrm>
        </p:spPr>
        <p:txBody>
          <a:bodyPr/>
          <a:lstStyle/>
          <a:p>
            <a:r>
              <a:rPr lang="en-US" dirty="0"/>
              <a:t>Examples of Data Visualization:</a:t>
            </a:r>
          </a:p>
          <a:p>
            <a:endParaRPr lang="en-US" dirty="0"/>
          </a:p>
          <a:p>
            <a:r>
              <a:rPr lang="en-US" dirty="0"/>
              <a:t>Top - Neighborhood mapping for the Richmond, Virginia metro area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Bottom – Clustered data of venue information from Foursquare for the Richmond, Virginia metro area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8D9BE3-5B96-4351-A5FF-83006AF44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10" y="311619"/>
            <a:ext cx="5927725" cy="2559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0A0C-E1E0-43AC-BC4C-610215B1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68" y="3266313"/>
            <a:ext cx="6131967" cy="34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04ABEF-B06D-4CF4-96A8-726B73F8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191C6-0CDB-4FDA-B26F-1F3CB866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Upon completing the data science exercise and analysis:</a:t>
            </a:r>
          </a:p>
          <a:p>
            <a:pPr lvl="1"/>
            <a:r>
              <a:rPr lang="en-US" sz="2000" dirty="0"/>
              <a:t>When segmented into clusters, three of the clusters showed that areas are being served by large chain supermarkets.</a:t>
            </a:r>
          </a:p>
          <a:p>
            <a:pPr lvl="1"/>
            <a:r>
              <a:rPr lang="en-US" sz="2000" dirty="0"/>
              <a:t>A single cluster, mostly comprised of the inner city neighborhoods, showed a lack of supermarkets as a grocery option for that area.</a:t>
            </a:r>
          </a:p>
          <a:p>
            <a:pPr lvl="1"/>
            <a:r>
              <a:rPr lang="en-US" sz="2000" dirty="0"/>
              <a:t>This single cluster represents opportunity for a supermarket company to enter the inner city neighborhoods of Richmond, Virginia to offer residents and businesses that grocery option.</a:t>
            </a:r>
          </a:p>
          <a:p>
            <a:pPr marL="201168" lvl="1" indent="0">
              <a:buNone/>
            </a:pPr>
            <a:r>
              <a:rPr lang="en-US" sz="2000" dirty="0"/>
              <a:t>Next Step – The density of inner city neighborhoods could present a challenge to establishing a large supermarket within that cluster.  While most of these areas may be served by smaller markets and grocery stores, a real estate study would be the next step to identify a location that could accommodate a large supermarket to serve this area.  </a:t>
            </a:r>
          </a:p>
        </p:txBody>
      </p:sp>
    </p:spTree>
    <p:extLst>
      <p:ext uri="{BB962C8B-B14F-4D97-AF65-F5344CB8AC3E}">
        <p14:creationId xmlns:p14="http://schemas.microsoft.com/office/powerpoint/2010/main" val="42166903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{6EBDC078-7B3F-4AF1-9244-22A29A67289C}tf56160789</Template>
  <TotalTime>0</TotalTime>
  <Words>286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Franklin Gothic Book</vt:lpstr>
      <vt:lpstr>1_RetrospectVTI</vt:lpstr>
      <vt:lpstr>IBM Applied Data Science Capstone    Richmond, VA Supermarket Study</vt:lpstr>
      <vt:lpstr>Richmond, Virginia</vt:lpstr>
      <vt:lpstr>PowerPoint Presentation</vt:lpstr>
      <vt:lpstr>Analysis and Modeling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2020-06-23T12:51:46Z</dcterms:created>
  <dcterms:modified xsi:type="dcterms:W3CDTF">2020-06-23T13:34:35Z</dcterms:modified>
</cp:coreProperties>
</file>